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4" r:id="rId3"/>
    <p:sldId id="268" r:id="rId4"/>
    <p:sldId id="270" r:id="rId5"/>
    <p:sldId id="267" r:id="rId6"/>
    <p:sldId id="260" r:id="rId7"/>
    <p:sldId id="261" r:id="rId8"/>
    <p:sldId id="266" r:id="rId9"/>
    <p:sldId id="271" r:id="rId10"/>
    <p:sldId id="272" r:id="rId11"/>
    <p:sldId id="259" r:id="rId12"/>
    <p:sldId id="258" r:id="rId13"/>
    <p:sldId id="269" r:id="rId14"/>
    <p:sldId id="273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69"/>
    <p:restoredTop sz="94676"/>
  </p:normalViewPr>
  <p:slideViewPr>
    <p:cSldViewPr snapToGrid="0">
      <p:cViewPr>
        <p:scale>
          <a:sx n="97" d="100"/>
          <a:sy n="97" d="100"/>
        </p:scale>
        <p:origin x="880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58D50-7657-5C51-20B9-8AE1F7601F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650AAB-A477-C258-BA19-394116478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7C468-8A34-20D5-72A0-354FEA87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A4B5F-E09C-60AD-EC58-2DE4DC0DB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ECFDE-6A3C-4411-7EEA-A60D6261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4E203-F49E-7D52-B741-81B16ABBD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98046-B7AF-B29E-4583-9812FD0682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CD693-F1F8-C259-E4CE-C6162D5B8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0B73B-0AE2-88F4-1DC5-01A0C1435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2F46A-C85B-569B-FB32-4F715AD2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588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BB108-1847-A270-B041-057C57273E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6710D5-96B0-9109-FFD8-340D99EAB2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13D17-9739-5463-A05B-F1307C6EC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53D9-55D3-1EE0-8284-9072AD3A6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9AD02-E64B-8413-54A2-579602C6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88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6E779-6E13-771E-D5A4-800C018E1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A5FAB-5D02-0254-BBBD-39FD8BA71B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B3B3F-BEA7-2DA2-68CA-CB359371A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ABDCE-53FB-8974-F0F1-F19C7A160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286FD-F9D6-F9FC-B7EA-BDF71F8E6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0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58B3C-9C80-3561-4642-DB0958CB6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83B97-9935-48D4-0E10-59C5DA638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21CBF-9330-D7DC-55B3-65F81CAC7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4C6BB-088C-EA6A-8C88-4B44D1E5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5E6FF-4324-D0C4-858A-EF9FF044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7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F03FF-AC25-050D-CDE0-819385244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3CF29-C7F8-FFA1-C11B-BD12C16469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BE70A-F780-A747-E031-AC1F51807C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6170EC-6BA9-4D64-60B3-38494DCA2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A4CFD-970D-7094-82AB-7E97A8A68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1B0CC8-1A25-1B1A-1A5E-EFC64A0AA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40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BCAAC-6892-18F2-69BB-452D323FE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9AD7D-FB1E-969B-EDC7-F87FD500A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817AFE-13D8-F1BC-FED3-0E06F9669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F7E2C1-B707-27BA-10E9-CAD4D88CDE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651784-4076-7053-C1AE-B96B57DF76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468C7A-2411-0FCA-581C-DCAA7AE54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3A6121-DC95-58B6-242E-0AEB3DEB3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A0467-6DB0-C387-8C2A-5D8D2C349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24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589BE-0E6E-44C9-C741-91C11A00F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FAB18F-DFBE-62CE-7520-8BA538A4B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0E7B09-D54B-D0F0-8B2B-FCCCB6369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0DC44-E589-2F6D-B96C-62D8D2C1F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846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91585D-41D1-CD51-0AFE-E66760AB2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035F33-6F0C-7CA5-C14E-59A7A311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5DC3F3-2573-932C-3A3D-8C3789A62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91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C1B3A-AE67-D690-4ECB-2AB08760A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1944F-CA94-9EFF-E217-8D5315F2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BD7225-6673-92A1-2392-C44CF7A16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B1766-E94D-A234-7277-11234D8D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EB6E0D-6B02-95EB-4510-CB5BE3CCE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468908-4D6F-FEE4-D998-A7D8F9E1A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5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E56BD-558A-1D5A-4F01-9DDF4F6B8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A7338C-3C96-9D95-6C0D-8EA3858587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F2A5EE-4BCC-C765-5C79-80A79BA9E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6FEC2-CDAB-8ADE-6EE5-B8F1B0889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B65796-2F2F-9225-666F-146BD90BA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849B6-9AB2-495B-554F-C08DE78AC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43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71D775-D099-C28F-C243-A64C45C5F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CE35D-62D5-AADA-7A5E-11D490111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14FAD-9095-F190-2E0B-04706B8FF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2FFC1B-DEEF-334D-AE7C-0CF048CA0A84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491C5-527A-6FA9-E235-6386A666A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9959C-9971-7873-B4E2-E175758A3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A5794E-3DBC-A049-BA37-5D1C328C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3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CE54E-1C45-6A9D-A295-421EC6439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CD8A8E-7319-1A12-464F-3BDD8C8DD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46" y="1017618"/>
            <a:ext cx="7772400" cy="48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12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38232-BBA7-7976-D620-F65342ED9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230EEC-8B5A-117E-1F36-7ED445773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2496" y="208722"/>
            <a:ext cx="4851726" cy="60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93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77885-8C04-0B77-1EE4-511A02C85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BC0BA5-57C7-6690-A308-4F193AC52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640" y="457833"/>
            <a:ext cx="7772400" cy="594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68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D14A8-0185-1E7B-F780-186F82466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363477-28AA-48AC-F198-998312A8B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04" y="1126610"/>
            <a:ext cx="7772400" cy="460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86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B7A2-9F82-DFD9-2B32-8F2AA64F1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CFD54D-D74A-921D-6712-A9D00E780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765" y="581891"/>
            <a:ext cx="7918490" cy="526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670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67F44-3004-80BE-59EB-7E6CAF9EE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249B78-4C89-2003-16BC-2F2B70D64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6" y="367145"/>
            <a:ext cx="6220214" cy="61237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5874E6-8ABA-41DF-7BF2-1906DB9C5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049" y="1618873"/>
            <a:ext cx="5445095" cy="362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646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32C7C-AB58-5B89-8D3D-E0FD07FE4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5C06DB-81A9-B905-5391-B885E00B0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741" y="1255011"/>
            <a:ext cx="7772400" cy="434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76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70E36-E3F9-ED0B-341F-488750DFE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BA46A8-6534-0632-FE16-678F9ECC6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343" y="297872"/>
            <a:ext cx="4557314" cy="626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3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2A0FF-BC9A-4610-8C57-2CBC9A7E9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B3D221-E410-B64F-F999-73322B343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094" y="1036493"/>
            <a:ext cx="9917812" cy="47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3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D3CD3-2375-0E35-C045-6EE7EAF99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F34A04-896D-8821-AEC2-1D95E23F5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403" y="464127"/>
            <a:ext cx="6023193" cy="592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2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3BE3C-D14A-60F0-656A-3593F42C5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AFD51B-C6C4-0EF3-F911-06E81973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74" y="256309"/>
            <a:ext cx="6445381" cy="63453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7C3109-8216-E8A5-CD01-010A675A2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277" y="2199861"/>
            <a:ext cx="5583793" cy="269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19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B2CAB-755E-8D8E-B67D-7F54AE5F8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6B55D7-9038-460D-CABF-8F726017B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354" y="1017618"/>
            <a:ext cx="7772400" cy="48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7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C1F73-6B6D-29BD-D7AC-61509C7F3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AB0FF3-5ABE-716E-25B6-ED0CE26F9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6" y="367145"/>
            <a:ext cx="6220214" cy="61237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1C34AF-6D6E-D312-4164-6DCBAA744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070" y="1974574"/>
            <a:ext cx="5611258" cy="270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69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37E3-41B6-6F7F-C2C8-A11C564A6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DA34A0-F658-828F-1426-C584E55BC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835"/>
            <a:ext cx="6501672" cy="6400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70BBFD-FC88-19BE-07E1-7E0FF3A5A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043" y="2133599"/>
            <a:ext cx="5803532" cy="280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0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55C38-7F80-545F-0F01-25ABB1FB5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302092-FE0F-16BF-AD1A-8DAFF89C8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46" y="1017618"/>
            <a:ext cx="7772400" cy="48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5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Macintosh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Joseph DiVerdi</dc:creator>
  <cp:lastModifiedBy>Joseph DiVerdi</cp:lastModifiedBy>
  <cp:revision>1</cp:revision>
  <dcterms:created xsi:type="dcterms:W3CDTF">2025-03-29T20:05:20Z</dcterms:created>
  <dcterms:modified xsi:type="dcterms:W3CDTF">2025-03-29T20:22:12Z</dcterms:modified>
</cp:coreProperties>
</file>